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sldIdLst>
    <p:sldId id="268" r:id="rId2"/>
  </p:sldIdLst>
  <p:sldSz cx="15544800" cy="10058400"/>
  <p:notesSz cx="9144000" cy="6858000"/>
  <p:defaultTextStyle>
    <a:defPPr>
      <a:defRPr lang="en-US"/>
    </a:defPPr>
    <a:lvl1pPr marL="0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614477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4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629"/>
    <p:restoredTop sz="94694"/>
  </p:normalViewPr>
  <p:slideViewPr>
    <p:cSldViewPr snapToGrid="0" snapToObjects="1">
      <p:cViewPr>
        <p:scale>
          <a:sx n="49" d="100"/>
          <a:sy n="49" d="100"/>
        </p:scale>
        <p:origin x="16" y="1896"/>
      </p:cViewPr>
      <p:guideLst>
        <p:guide orient="horz" pos="3168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B20905-7BDF-1A4D-BBE6-A846FB1FA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6883" y="2330027"/>
            <a:ext cx="7049212" cy="2815792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Presentation       Title Goes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1EF4E1-40D7-A640-81AB-BD70B1D7D2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26286" y="5189348"/>
            <a:ext cx="7049212" cy="61245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3055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CSA Bui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0C8CD743-B413-3D47-A030-EB81C0E25C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6883" y="2330027"/>
            <a:ext cx="7049212" cy="2815792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Presentation       Title Goes Here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545E2FE8-BBF7-5E4E-9385-A1AD49B855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26286" y="5189348"/>
            <a:ext cx="7049212" cy="61245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20256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10592814-8A3F-324F-B325-9609DD328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6883" y="2330027"/>
            <a:ext cx="7049212" cy="2815792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Presentation       Title Goes Here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E1C58372-F47E-CD4C-85CA-7514AE3213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26286" y="5189348"/>
            <a:ext cx="7049212" cy="61245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222632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480CB051-A7E8-4446-87BD-7403C1013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6883" y="2330027"/>
            <a:ext cx="7049212" cy="2815792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Presentation       Title Goes Here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7FA8924C-83C2-9048-A58A-74D99E3A52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26286" y="5189348"/>
            <a:ext cx="7049212" cy="61245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234211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Vi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DE69A2D0-E854-7740-BF39-C225CDA53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6883" y="2330027"/>
            <a:ext cx="7049212" cy="2815792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Presentation       Title Goes Here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E6AC28FD-7A9A-8A4F-92E4-AB17FE927E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26286" y="5189348"/>
            <a:ext cx="7049212" cy="61245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24810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E703-7397-4345-9A67-145EB032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40" y="535517"/>
            <a:ext cx="14211833" cy="1047005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7081C-A4F2-7044-B778-56E7016176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3893" y="1823086"/>
            <a:ext cx="14212967" cy="646578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505A-68B2-AD4B-A846-B77D3A10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39" y="535517"/>
            <a:ext cx="11997345" cy="1033594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42D2A6B-8B01-C84A-8164-84DEEE16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3893" y="1823086"/>
            <a:ext cx="11997346" cy="646578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2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9" r:id="rId3"/>
    <p:sldLayoutId id="2147483660" r:id="rId4"/>
    <p:sldLayoutId id="2147483661" r:id="rId5"/>
    <p:sldLayoutId id="2147483656" r:id="rId6"/>
    <p:sldLayoutId id="214748365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35CB-8E6E-7C44-84B0-57D95763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168718"/>
            <a:ext cx="14588836" cy="911937"/>
          </a:xfrm>
        </p:spPr>
        <p:txBody>
          <a:bodyPr/>
          <a:lstStyle/>
          <a:p>
            <a:pPr algn="ctr"/>
            <a:r>
              <a:rPr lang="en-US" sz="4800" dirty="0"/>
              <a:t>Center for Artificial Intelligence Innovation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6C141-A170-447F-9693-2F951C7B7FA3}"/>
              </a:ext>
            </a:extLst>
          </p:cNvPr>
          <p:cNvSpPr/>
          <p:nvPr/>
        </p:nvSpPr>
        <p:spPr>
          <a:xfrm>
            <a:off x="607046" y="1296800"/>
            <a:ext cx="6997734" cy="66055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N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92E0-30F5-43F5-90B6-A51C95F6C50B}"/>
              </a:ext>
            </a:extLst>
          </p:cNvPr>
          <p:cNvSpPr/>
          <p:nvPr/>
        </p:nvSpPr>
        <p:spPr>
          <a:xfrm>
            <a:off x="8079475" y="1351127"/>
            <a:ext cx="6997734" cy="8120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2C916-F94F-4C5B-A1FA-D6E6408F73B2}"/>
              </a:ext>
            </a:extLst>
          </p:cNvPr>
          <p:cNvSpPr txBox="1"/>
          <p:nvPr/>
        </p:nvSpPr>
        <p:spPr>
          <a:xfrm>
            <a:off x="682388" y="1446663"/>
            <a:ext cx="660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3294B"/>
                </a:solidFill>
              </a:rPr>
              <a:t>Conversational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BA9B2-4237-4683-95E5-8855BF2DC343}"/>
              </a:ext>
            </a:extLst>
          </p:cNvPr>
          <p:cNvSpPr txBox="1"/>
          <p:nvPr/>
        </p:nvSpPr>
        <p:spPr>
          <a:xfrm>
            <a:off x="8275584" y="1446663"/>
            <a:ext cx="660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3294B"/>
                </a:solidFill>
              </a:rPr>
              <a:t>Video AI</a:t>
            </a:r>
          </a:p>
        </p:txBody>
      </p:sp>
      <p:pic>
        <p:nvPicPr>
          <p:cNvPr id="8" name="Picture 7" descr="Graphical user interface, map&#10;&#10;Description automatically generated">
            <a:extLst>
              <a:ext uri="{FF2B5EF4-FFF2-40B4-BE49-F238E27FC236}">
                <a16:creationId xmlns:a16="http://schemas.microsoft.com/office/drawing/2014/main" id="{FA6921A5-C915-2B4B-945C-6EC267AC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55" y="2240356"/>
            <a:ext cx="1905000" cy="106680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B69FADE6-EC40-6F4D-B373-A49DE248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34" y="2178591"/>
            <a:ext cx="822930" cy="127096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9E20A5B-508D-1148-96D5-AB02C38BA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95" y="2392756"/>
            <a:ext cx="2209800" cy="914400"/>
          </a:xfrm>
          <a:prstGeom prst="rect">
            <a:avLst/>
          </a:prstGeom>
        </p:spPr>
      </p:pic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98A2DE4B-1BEA-E245-A028-A1CC7C3C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34" y="4018401"/>
            <a:ext cx="822930" cy="1270969"/>
          </a:xfrm>
          <a:prstGeom prst="rect">
            <a:avLst/>
          </a:prstGeom>
        </p:spPr>
      </p:pic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6DD1A3D1-925B-4E40-B8A2-C45F6367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444" y="4018400"/>
            <a:ext cx="2296932" cy="1270969"/>
          </a:xfrm>
          <a:prstGeom prst="rect">
            <a:avLst/>
          </a:prstGeom>
        </p:spPr>
      </p:pic>
      <p:pic>
        <p:nvPicPr>
          <p:cNvPr id="28" name="Picture 27" descr="Shape&#10;&#10;Description automatically generated">
            <a:extLst>
              <a:ext uri="{FF2B5EF4-FFF2-40B4-BE49-F238E27FC236}">
                <a16:creationId xmlns:a16="http://schemas.microsoft.com/office/drawing/2014/main" id="{AAA7FD12-6A3E-1D49-9458-291FD5AD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34" y="5858209"/>
            <a:ext cx="822930" cy="127097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86F5B3AC-4A18-1D4D-B0ED-30F920C46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236" y="5858211"/>
            <a:ext cx="2432099" cy="1270968"/>
          </a:xfrm>
          <a:prstGeom prst="rect">
            <a:avLst/>
          </a:prstGeom>
        </p:spPr>
      </p:pic>
      <p:pic>
        <p:nvPicPr>
          <p:cNvPr id="32" name="Picture 31" descr="A computer monitor and keyboard&#10;&#10;Description automatically generated with low confidence">
            <a:extLst>
              <a:ext uri="{FF2B5EF4-FFF2-40B4-BE49-F238E27FC236}">
                <a16:creationId xmlns:a16="http://schemas.microsoft.com/office/drawing/2014/main" id="{4BDFA130-525D-8140-98FA-53A1DDF30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278" y="5972629"/>
            <a:ext cx="1438516" cy="14385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44EEB9-9C66-514A-9AE7-165276F281A7}"/>
              </a:ext>
            </a:extLst>
          </p:cNvPr>
          <p:cNvSpPr txBox="1"/>
          <p:nvPr/>
        </p:nvSpPr>
        <p:spPr>
          <a:xfrm>
            <a:off x="706568" y="3393584"/>
            <a:ext cx="364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GPT-3 is the second largest NLP model hitherto. It is trained on BILLIONs of parameters and is omni-potent for common NLP tasks.</a:t>
            </a:r>
            <a:endParaRPr lang="en-CN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E8A259-2AB8-D647-BDC9-656FA3F9C928}"/>
              </a:ext>
            </a:extLst>
          </p:cNvPr>
          <p:cNvCxnSpPr/>
          <p:nvPr/>
        </p:nvCxnSpPr>
        <p:spPr>
          <a:xfrm>
            <a:off x="3006671" y="2657959"/>
            <a:ext cx="1472339" cy="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B7B3D37-D5EF-FB4E-8E2B-5DF3ACD03779}"/>
              </a:ext>
            </a:extLst>
          </p:cNvPr>
          <p:cNvSpPr txBox="1"/>
          <p:nvPr/>
        </p:nvSpPr>
        <p:spPr>
          <a:xfrm>
            <a:off x="5248546" y="5487313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Hello!</a:t>
            </a:r>
            <a:endParaRPr lang="en-CN" sz="12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91B751-1F04-2E49-AE5B-DBD1E776BDC8}"/>
              </a:ext>
            </a:extLst>
          </p:cNvPr>
          <p:cNvCxnSpPr>
            <a:cxnSpLocks/>
          </p:cNvCxnSpPr>
          <p:nvPr/>
        </p:nvCxnSpPr>
        <p:spPr>
          <a:xfrm flipH="1">
            <a:off x="3006671" y="2874293"/>
            <a:ext cx="1449701" cy="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0692D6-E804-BE4C-B734-2850D7D5FCCF}"/>
              </a:ext>
            </a:extLst>
          </p:cNvPr>
          <p:cNvSpPr txBox="1"/>
          <p:nvPr/>
        </p:nvSpPr>
        <p:spPr>
          <a:xfrm>
            <a:off x="3528800" y="2380960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Hi!</a:t>
            </a:r>
            <a:endParaRPr lang="en-CN" sz="1200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4FFA3E-1038-2F42-8720-2D25A47681EC}"/>
              </a:ext>
            </a:extLst>
          </p:cNvPr>
          <p:cNvCxnSpPr/>
          <p:nvPr/>
        </p:nvCxnSpPr>
        <p:spPr>
          <a:xfrm flipV="1">
            <a:off x="4826977" y="3449560"/>
            <a:ext cx="0" cy="56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05DFEF-4326-6243-8C1D-89957FD4690C}"/>
              </a:ext>
            </a:extLst>
          </p:cNvPr>
          <p:cNvCxnSpPr>
            <a:cxnSpLocks/>
          </p:cNvCxnSpPr>
          <p:nvPr/>
        </p:nvCxnSpPr>
        <p:spPr>
          <a:xfrm>
            <a:off x="5231056" y="3471603"/>
            <a:ext cx="0" cy="546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A66755-4F70-2144-A980-4C4E34D5B094}"/>
              </a:ext>
            </a:extLst>
          </p:cNvPr>
          <p:cNvCxnSpPr/>
          <p:nvPr/>
        </p:nvCxnSpPr>
        <p:spPr>
          <a:xfrm flipV="1">
            <a:off x="4809393" y="5333453"/>
            <a:ext cx="0" cy="568840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E82A22-5EA9-0C42-926B-1A386F474345}"/>
              </a:ext>
            </a:extLst>
          </p:cNvPr>
          <p:cNvCxnSpPr>
            <a:cxnSpLocks/>
          </p:cNvCxnSpPr>
          <p:nvPr/>
        </p:nvCxnSpPr>
        <p:spPr>
          <a:xfrm>
            <a:off x="5231056" y="5333453"/>
            <a:ext cx="0" cy="5688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FF05790-7A9E-CD41-96B7-FC8B28128297}"/>
              </a:ext>
            </a:extLst>
          </p:cNvPr>
          <p:cNvCxnSpPr/>
          <p:nvPr/>
        </p:nvCxnSpPr>
        <p:spPr>
          <a:xfrm>
            <a:off x="2855791" y="6605353"/>
            <a:ext cx="1472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AD816C7-6A93-5848-AB91-246F4C0C3F92}"/>
              </a:ext>
            </a:extLst>
          </p:cNvPr>
          <p:cNvSpPr txBox="1"/>
          <p:nvPr/>
        </p:nvSpPr>
        <p:spPr>
          <a:xfrm>
            <a:off x="3276896" y="6852180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Hello!</a:t>
            </a:r>
            <a:endParaRPr lang="en-CN" sz="1200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4383E2-F8A7-4947-A2DD-8F4A741333FA}"/>
              </a:ext>
            </a:extLst>
          </p:cNvPr>
          <p:cNvCxnSpPr>
            <a:cxnSpLocks/>
          </p:cNvCxnSpPr>
          <p:nvPr/>
        </p:nvCxnSpPr>
        <p:spPr>
          <a:xfrm flipH="1">
            <a:off x="2855791" y="6821687"/>
            <a:ext cx="14497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216EFDE-F6DA-E04B-8BA9-791BA3D86141}"/>
              </a:ext>
            </a:extLst>
          </p:cNvPr>
          <p:cNvSpPr txBox="1"/>
          <p:nvPr/>
        </p:nvSpPr>
        <p:spPr>
          <a:xfrm>
            <a:off x="3377920" y="6328354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?Hi!</a:t>
            </a:r>
            <a:endParaRPr lang="en-CN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8D19A1-F70F-E34B-8A75-1408C8E8C844}"/>
              </a:ext>
            </a:extLst>
          </p:cNvPr>
          <p:cNvSpPr txBox="1"/>
          <p:nvPr/>
        </p:nvSpPr>
        <p:spPr>
          <a:xfrm>
            <a:off x="4368796" y="5487314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?Hi!</a:t>
            </a:r>
            <a:endParaRPr lang="en-CN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A4D991-DB60-364E-BFD7-49A963285867}"/>
              </a:ext>
            </a:extLst>
          </p:cNvPr>
          <p:cNvSpPr txBox="1"/>
          <p:nvPr/>
        </p:nvSpPr>
        <p:spPr>
          <a:xfrm>
            <a:off x="4414234" y="3633329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Hi!</a:t>
            </a:r>
            <a:endParaRPr lang="en-CN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16934C-7EF0-224A-89A8-F24E49D308C5}"/>
              </a:ext>
            </a:extLst>
          </p:cNvPr>
          <p:cNvSpPr txBox="1"/>
          <p:nvPr/>
        </p:nvSpPr>
        <p:spPr>
          <a:xfrm>
            <a:off x="5239754" y="3634476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Hello!</a:t>
            </a:r>
            <a:endParaRPr lang="en-CN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CFE2B8-0C9F-C147-9A9E-BF5691283E07}"/>
              </a:ext>
            </a:extLst>
          </p:cNvPr>
          <p:cNvSpPr txBox="1"/>
          <p:nvPr/>
        </p:nvSpPr>
        <p:spPr>
          <a:xfrm>
            <a:off x="3438696" y="2921274"/>
            <a:ext cx="6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Hello!</a:t>
            </a:r>
            <a:endParaRPr lang="en-CN" sz="1200" dirty="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10202DA-D24D-F140-B790-E6F0D11D1805}"/>
              </a:ext>
            </a:extLst>
          </p:cNvPr>
          <p:cNvCxnSpPr>
            <a:cxnSpLocks/>
          </p:cNvCxnSpPr>
          <p:nvPr/>
        </p:nvCxnSpPr>
        <p:spPr>
          <a:xfrm>
            <a:off x="1603437" y="4261091"/>
            <a:ext cx="471547" cy="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6F37634-808E-1D41-A6E8-5D9A76836707}"/>
              </a:ext>
            </a:extLst>
          </p:cNvPr>
          <p:cNvSpPr txBox="1"/>
          <p:nvPr/>
        </p:nvSpPr>
        <p:spPr>
          <a:xfrm>
            <a:off x="2136371" y="4117560"/>
            <a:ext cx="119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lined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AA6EA55-4F48-544E-BBA3-9103CC33BB22}"/>
              </a:ext>
            </a:extLst>
          </p:cNvPr>
          <p:cNvCxnSpPr>
            <a:cxnSpLocks/>
          </p:cNvCxnSpPr>
          <p:nvPr/>
        </p:nvCxnSpPr>
        <p:spPr>
          <a:xfrm>
            <a:off x="1603437" y="4659145"/>
            <a:ext cx="471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141AED4-A617-B242-B0F0-7DD33E6F123A}"/>
              </a:ext>
            </a:extLst>
          </p:cNvPr>
          <p:cNvSpPr txBox="1"/>
          <p:nvPr/>
        </p:nvSpPr>
        <p:spPr>
          <a:xfrm>
            <a:off x="2136371" y="4526658"/>
            <a:ext cx="119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https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AA6895-16CA-CD42-A4E1-9F86857EACD9}"/>
              </a:ext>
            </a:extLst>
          </p:cNvPr>
          <p:cNvCxnSpPr>
            <a:cxnSpLocks/>
          </p:cNvCxnSpPr>
          <p:nvPr/>
        </p:nvCxnSpPr>
        <p:spPr>
          <a:xfrm>
            <a:off x="1603436" y="5029200"/>
            <a:ext cx="471547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5D97C00-106C-DE41-9A64-9443C68F4844}"/>
              </a:ext>
            </a:extLst>
          </p:cNvPr>
          <p:cNvSpPr txBox="1"/>
          <p:nvPr/>
        </p:nvSpPr>
        <p:spPr>
          <a:xfrm>
            <a:off x="2112851" y="4828949"/>
            <a:ext cx="119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CN" sz="1200" dirty="0"/>
              <a:t>nonymous https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CE4CF8-0A57-EE4B-80A0-8DBBBBB58753}"/>
              </a:ext>
            </a:extLst>
          </p:cNvPr>
          <p:cNvSpPr txBox="1"/>
          <p:nvPr/>
        </p:nvSpPr>
        <p:spPr>
          <a:xfrm>
            <a:off x="1517828" y="6245026"/>
            <a:ext cx="119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Your</a:t>
            </a:r>
          </a:p>
          <a:p>
            <a:r>
              <a:rPr lang="en-US" sz="1200" dirty="0"/>
              <a:t> PC</a:t>
            </a:r>
            <a:endParaRPr lang="en-CN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F9E47-800E-1248-9B9B-5AFDB0DDF541}"/>
              </a:ext>
            </a:extLst>
          </p:cNvPr>
          <p:cNvSpPr txBox="1"/>
          <p:nvPr/>
        </p:nvSpPr>
        <p:spPr>
          <a:xfrm>
            <a:off x="896784" y="5315906"/>
            <a:ext cx="3226164" cy="58477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https://discord.gg/jBKQEZdE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server only exists for 3 days!</a:t>
            </a:r>
            <a:endParaRPr lang="en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025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ILtemplates">
  <a:themeElements>
    <a:clrScheme name="Custom 3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SA_Template_16x9" id="{AF5A5CE7-66E6-064F-BC2A-1BB54B14ECF8}" vid="{5E93BBB5-9AAD-C14A-A890-8F5993797B1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NCSA_Template_16x9</Template>
  <TotalTime>42</TotalTime>
  <Words>74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Trebuchet MS</vt:lpstr>
      <vt:lpstr>ThemeILtemplates</vt:lpstr>
      <vt:lpstr>Center for Artificial Intelligence Innovation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for Artificial Intelligence Innovation</dc:title>
  <dc:creator>Kindratenko, Volodymyr</dc:creator>
  <cp:lastModifiedBy>Bai, Hao</cp:lastModifiedBy>
  <cp:revision>31</cp:revision>
  <dcterms:created xsi:type="dcterms:W3CDTF">2022-03-29T00:23:59Z</dcterms:created>
  <dcterms:modified xsi:type="dcterms:W3CDTF">2022-03-29T01:52:57Z</dcterms:modified>
</cp:coreProperties>
</file>